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0E167-BADA-4FCB-A6A8-D082EC491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A56F6D-FCEB-4ACF-9DC9-ECDD916B02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57E4D-E88E-4231-8A93-4A065575B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3ABD7-F24A-48F2-8E22-1D93F6310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7F001-DE68-4758-B3A3-22EA18D9F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81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0700B-8AD1-4300-9294-A55D9C1BF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50FB11-E855-40A0-8F3A-FAF43F36B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F580F-7E3F-4F7C-A19C-088D61153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8AE21-698B-4F02-B84E-047CA86EC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5A745-6BFB-42D0-B7C8-7F1FD8A47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80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EEB24F-8120-44BF-A1A6-4DFDD53C3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AA7A87-A21C-451E-9DC2-74D7D85AD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6DF6D-A310-442F-90F6-751833C29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98BEB-16BA-4FBF-8C76-12E21A7A6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5CD39-075B-4ADD-8B1E-E67C8387F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8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BD8DE-55DE-4D0A-ADAD-EC2D1DB5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E53E3-C4AD-475E-811A-018872B01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D5C88-AB36-400C-B0A2-4377FEDB8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10C63-F392-4EA5-A8B3-84342935B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B6229-EA6A-4726-A632-110A46C23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42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22C6B-1D0A-4876-BBDC-51777F7C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34E22-89D8-4A84-83B5-64919E914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C5AAF-AF9A-4188-BC70-E776EA13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8E4A8-65E3-42A4-9D2C-D13DDFAA1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CF188-7392-493F-AC74-A656C0EC1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500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0A058-A795-4E31-96D5-155A666C3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CFBDD-555A-4643-8503-A189FD8EC0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CAC5CB-2B01-484F-84CA-5AB8F974E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08436-2CB9-4C88-A23C-ABA29F49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217A1F-E9F7-4DD1-9BF6-F4968EC0E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D43EEE-C671-46C0-901B-EB1D262F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23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0D573-D2AE-480B-8044-F8520242A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AB2B9-E81F-4787-86C7-382E917DF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511BAD-C8FF-419E-908D-B046A8287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BE25EA-D31C-41FC-B0C8-0BADA8EDEC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D6A319-1331-45BD-B36E-A43C907606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C56B6D-34D7-45C9-9178-06C09901F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D32E7C-B202-4E58-A41B-6D318457B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6CC60E-9FF9-4C55-B8B7-4F897B5A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107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00E3C-8047-4488-AD12-CAD3CAC92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9944BD-20D7-47DA-83A4-F92C447B6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ECBEA8-77B4-44BF-B96F-F103BD3C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83A5B5-6767-4691-93AE-F3C4D6E84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9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01B6C4-A10E-4384-8CE1-3CB579F3B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EDAF85-A043-4436-91D7-6B8265834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3E893-86A6-434C-AF7D-BF174CD1A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756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8FFB1-6080-41F4-84F3-57547908C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DCA51-8839-47D6-B7AC-C34EDCC68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4D99A-57E3-49F0-8F1D-3F4139086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6332C8-8D14-434C-AD90-A6C72DD31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84EC5-FA9F-49F7-BA5C-D9A95BB4B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1F0B02-3CEF-4F8D-B90E-9B9B5AB9A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79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CC11C-3D97-4D48-8929-FD2DC6FB1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109A61-E0FA-4E1A-AF13-C0E2D912F1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A870F0-4C5B-49B8-9AAA-336E2581B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601682-F464-4E27-87B4-0B77BA24D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EC025-3D45-4222-A191-0DDC8FF3A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0B91A9-AF08-4D00-B68F-13C0E6D26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48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068C57-0A1F-41F3-9FB4-D2C33FACC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369ED-FDF8-4152-8C35-2A0DF0CB0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2EF17-6CB3-44E7-8DEA-C01C6A4F8E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29FC1-BDD8-4375-9248-FED66602C63F}" type="datetimeFigureOut">
              <a:rPr lang="en-US" smtClean="0"/>
              <a:t>10/5/2021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64400-8064-4367-BCEF-7ED6C37854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3B5DC-62BA-479E-8166-142F09FE96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161CC-B566-47C7-BCDA-1F4F767185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43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695208-018D-47B5-BE9C-EC2F44659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50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7A77EC-54E8-42A0-ADE0-498E56F71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47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0A95B0-7118-47B6-A2B0-90122F931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66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3CEE28-1138-4146-875A-D350832ED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658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F26AE4-B6CB-4E1E-A76E-D4A22783C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3B6C3D-FF7E-44BC-8E50-1122F859C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277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0C6C36-1AF6-4943-A706-4EE03E612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86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2C4655-3369-4AF6-AE77-BC63D913C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927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800AE1-EBA3-4AC0-A89D-F895037EF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39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EEDDC8-691F-495D-B930-42A7B308F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94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0A38B8-0A0F-417B-80A1-B56F3B511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921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D52DCB-549B-4933-AF33-A16E0A499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29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A9FB58-BA3F-4B2D-B64B-0E643E395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69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65E753-5B29-4203-90ED-A6224E9C0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84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D9F561-832A-40D1-BEEF-3F21D3EFA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42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B1FD79-70FF-44DC-AA03-CF32D7FAF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099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17DAC8-9FA0-4EE8-8B8A-F264465BF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0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39311D-4483-4AA5-B490-B7DB77698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49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2E2EA3-C1B6-4EA7-AA15-D2D61FB54A69}"/>
              </a:ext>
            </a:extLst>
          </p:cNvPr>
          <p:cNvSpPr txBox="1"/>
          <p:nvPr/>
        </p:nvSpPr>
        <p:spPr>
          <a:xfrm>
            <a:off x="0" y="0"/>
            <a:ext cx="12192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400" dirty="0"/>
              <a:t>                                                                                                                            Уторак</a:t>
            </a:r>
          </a:p>
          <a:p>
            <a:pPr algn="ctr"/>
            <a:r>
              <a:rPr lang="sr-Cyrl-RS" sz="2400" dirty="0"/>
              <a:t>                                                                                      5.10.2021.</a:t>
            </a:r>
          </a:p>
          <a:p>
            <a:pPr algn="ctr"/>
            <a:endParaRPr lang="sr-Cyrl-RS" sz="2400" dirty="0"/>
          </a:p>
          <a:p>
            <a:pPr algn="ctr"/>
            <a:r>
              <a:rPr lang="sr-Cyrl-RS" sz="2400" b="1" dirty="0">
                <a:solidFill>
                  <a:srgbClr val="FF0000"/>
                </a:solidFill>
              </a:rPr>
              <a:t>„ Дете није дете играчка за стрине и тете</a:t>
            </a:r>
          </a:p>
          <a:p>
            <a:pPr algn="ctr"/>
            <a:r>
              <a:rPr lang="sr-Cyrl-RS" sz="2400" b="1" dirty="0">
                <a:solidFill>
                  <a:srgbClr val="FF0000"/>
                </a:solidFill>
              </a:rPr>
              <a:t>Дете је дете , да га волите и разумете“</a:t>
            </a:r>
          </a:p>
          <a:p>
            <a:pPr algn="ctr"/>
            <a:r>
              <a:rPr lang="sr-Cyrl-RS" sz="2400" dirty="0"/>
              <a:t>Љубивоје Ршумовић </a:t>
            </a:r>
          </a:p>
          <a:p>
            <a:pPr algn="ctr"/>
            <a:r>
              <a:rPr lang="sr-Cyrl-RS" sz="2400" dirty="0"/>
              <a:t> </a:t>
            </a:r>
          </a:p>
          <a:p>
            <a:pPr algn="ctr"/>
            <a:r>
              <a:rPr lang="sr-Cyrl-RS" sz="2400" dirty="0"/>
              <a:t> У школском дворишту  ученици </a:t>
            </a:r>
            <a:r>
              <a:rPr lang="en-US" sz="2400" dirty="0"/>
              <a:t>II</a:t>
            </a:r>
            <a:r>
              <a:rPr lang="sr-Latn-RS" sz="2400" dirty="0"/>
              <a:t> </a:t>
            </a:r>
            <a:r>
              <a:rPr lang="sr-Cyrl-RS" sz="2400"/>
              <a:t>један  цртали </a:t>
            </a:r>
            <a:r>
              <a:rPr lang="sr-Cyrl-RS" sz="2400" dirty="0"/>
              <a:t>су права детета :</a:t>
            </a:r>
          </a:p>
          <a:p>
            <a:pPr algn="ctr"/>
            <a:endParaRPr lang="sr-Cyrl-RS" sz="2400" dirty="0"/>
          </a:p>
          <a:p>
            <a:pPr algn="ctr"/>
            <a:r>
              <a:rPr lang="sr-Cyrl-RS" sz="2400" dirty="0"/>
              <a:t>    - на школовање</a:t>
            </a:r>
          </a:p>
          <a:p>
            <a:pPr algn="ctr"/>
            <a:r>
              <a:rPr lang="sr-Cyrl-RS" sz="2400" dirty="0"/>
              <a:t>    - на игру</a:t>
            </a:r>
          </a:p>
          <a:p>
            <a:pPr algn="ctr"/>
            <a:r>
              <a:rPr lang="sr-Cyrl-RS" sz="2400" dirty="0"/>
              <a:t>    - на различитост,</a:t>
            </a:r>
          </a:p>
          <a:p>
            <a:pPr algn="ctr"/>
            <a:r>
              <a:rPr lang="sr-Cyrl-RS" sz="2400" dirty="0"/>
              <a:t>    - на своја правила понашања</a:t>
            </a:r>
          </a:p>
          <a:p>
            <a:pPr algn="ctr"/>
            <a:endParaRPr lang="sr-Cyrl-RS" sz="2400" dirty="0"/>
          </a:p>
          <a:p>
            <a:pPr algn="ctr"/>
            <a:endParaRPr lang="sr-Cyrl-RS" sz="2400" dirty="0"/>
          </a:p>
          <a:p>
            <a:pPr algn="ctr"/>
            <a:endParaRPr lang="sr-Cyrl-RS" sz="2400" dirty="0"/>
          </a:p>
          <a:p>
            <a:pPr algn="ctr"/>
            <a:endParaRPr lang="sr-Cyrl-RS" sz="2400" dirty="0"/>
          </a:p>
          <a:p>
            <a:pPr algn="ctr"/>
            <a:endParaRPr lang="sr-Cyrl-R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DEF6A1-925F-420A-9C8B-4B3B480BB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46" y="3770142"/>
            <a:ext cx="2808849" cy="2194560"/>
          </a:xfrm>
          <a:prstGeom prst="hear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128D44-0CC1-4E39-B766-AF3FB4580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5699" y="3319976"/>
            <a:ext cx="3526302" cy="2785404"/>
          </a:xfrm>
          <a:prstGeom prst="star5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DCE077-BA60-476B-8C34-5D7A4DBCB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0149"/>
            <a:ext cx="3526302" cy="2574388"/>
          </a:xfrm>
          <a:prstGeom prst="sun">
            <a:avLst/>
          </a:prstGeom>
        </p:spPr>
      </p:pic>
    </p:spTree>
    <p:extLst>
      <p:ext uri="{BB962C8B-B14F-4D97-AF65-F5344CB8AC3E}">
        <p14:creationId xmlns:p14="http://schemas.microsoft.com/office/powerpoint/2010/main" val="793140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3E9067-940C-4D73-A6D1-F666D61E5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73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FB2738-B8CA-4BB4-8E1F-5BDA8F327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77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DFBB93-898A-490B-88BD-068372E4B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849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B45B6A-9114-493E-AF2F-59BD9F993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431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83B09B-C887-4CB6-970C-DB174BC6D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59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D43F4A-5CFB-46FD-8C45-7FE8F37FB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45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8E00CA-7389-4097-90B6-84984D3F7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25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58</Words>
  <Application>Microsoft Office PowerPoint</Application>
  <PresentationFormat>Widescreen</PresentationFormat>
  <Paragraphs>16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Danijela</dc:creator>
  <cp:lastModifiedBy>Danijela</cp:lastModifiedBy>
  <cp:revision>3</cp:revision>
  <dcterms:created xsi:type="dcterms:W3CDTF">2021-10-05T20:34:17Z</dcterms:created>
  <dcterms:modified xsi:type="dcterms:W3CDTF">2021-10-05T21:19:31Z</dcterms:modified>
</cp:coreProperties>
</file>